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3" d="100"/>
          <a:sy n="73" d="100"/>
        </p:scale>
        <p:origin x="-107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C9031D-E609-427F-8E8F-80EF66BFC040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63485F-B28B-4ED5-8864-353BD351CA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6C6D4-7047-4E7F-86D5-9551CAA8AAD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F0FB-A591-4B1D-9ABE-AC437201B69E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A89A-F879-48A3-B70B-938CB2B00B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5E22-9B32-4924-8E7A-0C4FEDC6FB76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3525-D74A-4E40-9532-D80EE16728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C589-2B37-47C3-BBBB-38F28B1FB906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0DD6-F862-4B0C-BBBE-F2FE97CD4C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4578-F1FE-46F9-9322-7F95C310CB16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848B-2406-43CD-92BB-77DC465B30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C492-2172-4226-A4F0-3BE363543533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1D39-34FA-4C25-B098-1F31CB7669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4675-AE11-4F03-A348-89059728AB80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53D4-97DA-49E5-BD54-816D7C971B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432A-694C-4BB5-83F2-01987DDBC75B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4FD3-5930-43BC-A339-01E8E02822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EF77-FAF1-4E8B-B36F-0DCA0EA9CE50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D9F7-CE60-4CF8-BA80-4B48396AF9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31E03-D5C0-41BD-ACE0-82408592D3B0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AEE3-7547-42A8-A161-F3C2244719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08D9-BE66-4073-B9C4-E69FBA7683DB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C62A-9723-4F1B-877D-31E130FD99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C440-6E45-41F3-A9E5-BF7A56995411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123D-45D1-47C1-9034-DF49D5C1FB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86DA6F-ED4C-474F-B430-D9980B51B4DB}" type="datetimeFigureOut">
              <a:rPr lang="pl-PL"/>
              <a:pPr>
                <a:defRPr/>
              </a:pPr>
              <a:t>2015-04-30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CE8952-BAE4-4026-9D60-2D0E4F0C3C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r>
              <a:rPr lang="pl-PL" sz="6600" b="1" smtClean="0"/>
              <a:t>Projekt Edukacyjny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0825" y="2349500"/>
            <a:ext cx="8893175" cy="39592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800" b="1" dirty="0" smtClean="0">
                <a:solidFill>
                  <a:schemeClr val="tx1"/>
                </a:solidFill>
              </a:rPr>
              <a:t>„Wyszków – moja mała Ojczyzna”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solidFill>
                  <a:schemeClr val="tx1"/>
                </a:solidFill>
              </a:rPr>
              <a:t>Realizacja: maj 2014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solidFill>
                  <a:schemeClr val="tx1"/>
                </a:solidFill>
              </a:rPr>
              <a:t>Przedszkole nr 9 „Bajka” w Wyszkowie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sia\Desktop\2000px-POL_Wyszków_CO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3838" y="3268663"/>
            <a:ext cx="197008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ia\Desktop\wwy\Obraz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033838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Asia\Desktop\wwy\Obraz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763" y="260350"/>
            <a:ext cx="44878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ia\Desktop\wwy\Obraz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052513"/>
            <a:ext cx="436880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Asia\Desktop\wwy\Obraz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052513"/>
            <a:ext cx="4598988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„Spacer z pradziadkiem po Wyszkowie”</a:t>
            </a:r>
            <a:endParaRPr lang="pl-PL" dirty="0"/>
          </a:p>
        </p:txBody>
      </p:sp>
      <p:pic>
        <p:nvPicPr>
          <p:cNvPr id="12290" name="Picture 2" descr="C:\Users\Asia\Desktop\wwy\Obraz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960813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Asia\Desktop\wwy\Obraz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4313"/>
            <a:ext cx="42481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ia\Desktop\wwy\Obraz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608512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Asia\Desktop\wwy\Obraz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341438"/>
            <a:ext cx="4600575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ia\Desktop\wwy\Obraz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53707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Asia\Desktop\wwy\Obraz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08113"/>
            <a:ext cx="4510087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l-PL" smtClean="0"/>
              <a:t>Wycieczka po mieście</a:t>
            </a:r>
          </a:p>
        </p:txBody>
      </p:sp>
      <p:pic>
        <p:nvPicPr>
          <p:cNvPr id="15362" name="Picture 2" descr="C:\Users\Asia\Desktop\wwy\Obraz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25538"/>
            <a:ext cx="575945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ia\Desktop\wwy\Obraz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824413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Asia\Desktop\wwy\Obraz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908050"/>
            <a:ext cx="468471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ia\Desktop\wwy\Obraz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32117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Asia\Desktop\wwy\Obraz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620713"/>
            <a:ext cx="48704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ia\Desktop\wwy\Obraz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105275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Asia\Desktop\wwy\Obraz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765175"/>
            <a:ext cx="451008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sia\Desktop\wwy\Obraz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392613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Asia\Desktop\wwy\Obraz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196975"/>
            <a:ext cx="4125913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Co wiemy i czego chcielibyśmy dowiedzieć się o Wyszkowie?</a:t>
            </a:r>
            <a:endParaRPr lang="pl-PL" dirty="0"/>
          </a:p>
        </p:txBody>
      </p:sp>
      <p:pic>
        <p:nvPicPr>
          <p:cNvPr id="2050" name="Picture 2" descr="C:\Users\Asia\Desktop\wwy\Obra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12875"/>
            <a:ext cx="56769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ia\Desktop\wwy\Obraz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446405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Asia\Desktop\wwy\Obraz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81075"/>
            <a:ext cx="442595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ia\Desktop\wwy\Obraz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824412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Asia\Desktop\wwy\Obraz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484313"/>
            <a:ext cx="4592638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sia\Desktop\wwy\Obraz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392613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Asia\Desktop\wwy\Obraz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125538"/>
            <a:ext cx="48037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ia\Desktop\wwy\Obraz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4672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Asia\Desktop\wwy\Obraz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675" y="1196975"/>
            <a:ext cx="4705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ia\Desktop\wwy\Obraz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537075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Asia\Desktop\wwy\Obraz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981075"/>
            <a:ext cx="4897438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ia\Desktop\wwy\Obraz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6815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Asia\Desktop\wwy\Obraz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981075"/>
            <a:ext cx="465296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Wizyta w Urzędzie Miasta Wyszków</a:t>
            </a:r>
          </a:p>
        </p:txBody>
      </p:sp>
      <p:pic>
        <p:nvPicPr>
          <p:cNvPr id="26626" name="Picture 2" descr="C:\Users\Asia\Desktop\wwy\Obraz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92162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sia\Desktop\wwy\Obraz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60851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Asia\Desktop\wwy\Obraz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125538"/>
            <a:ext cx="467995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sia\Desktop\wwy\Obraz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1475"/>
            <a:ext cx="4176712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Asia\Desktop\wwy\Obraz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3375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sia\Desktop\wwy\Obraz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60851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Asia\Desktop\wwy\Obraz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41438"/>
            <a:ext cx="4392613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ia\Desktop\wwy\Obra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392612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Asia\Desktop\wwy\Obraz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04813"/>
            <a:ext cx="4608513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Asia\Desktop\BAJKA\zdjęcia do kroniki 2013-14\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Spotkanie z Policją</a:t>
            </a:r>
          </a:p>
        </p:txBody>
      </p:sp>
      <p:pic>
        <p:nvPicPr>
          <p:cNvPr id="31746" name="Picture 2" descr="C:\Users\Asia\Desktop\wwy\Obraz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42846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Asia\Desktop\wwy\Obraz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413"/>
            <a:ext cx="424815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Spotkanie ze Strażą Miejską</a:t>
            </a:r>
          </a:p>
        </p:txBody>
      </p:sp>
      <p:pic>
        <p:nvPicPr>
          <p:cNvPr id="32770" name="Picture 2" descr="C:\Users\Asia\Desktop\wwy\Obraz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4249738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Asia\Desktop\wwy\Obraz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343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Spotkanie ze Strażą Pożarną</a:t>
            </a:r>
          </a:p>
        </p:txBody>
      </p:sp>
      <p:pic>
        <p:nvPicPr>
          <p:cNvPr id="33794" name="Picture 2" descr="C:\Users\Asia\Desktop\wwy\Obraz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2497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Asia\Desktop\wwy\Obraz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413"/>
            <a:ext cx="43926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Wizyta zespołu „Wyszkowiacy”</a:t>
            </a:r>
          </a:p>
        </p:txBody>
      </p:sp>
      <p:pic>
        <p:nvPicPr>
          <p:cNvPr id="34818" name="Picture 2" descr="C:\Users\Asia\Desktop\wwy\Obraz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4176713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Asia\Desktop\wwy\Obraz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84313"/>
            <a:ext cx="4176712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„Wyszków moje miasto” – praca plastyczna</a:t>
            </a:r>
            <a:endParaRPr lang="pl-PL" dirty="0"/>
          </a:p>
        </p:txBody>
      </p:sp>
      <p:pic>
        <p:nvPicPr>
          <p:cNvPr id="35842" name="Picture 2" descr="C:\Users\Asia\Desktop\wwy\Obraz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7361238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sia\Desktop\wwy\Obraz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465638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Asia\Desktop\wwy\Obraz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981075"/>
            <a:ext cx="45593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sia\Desktop\wwy\Obraz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436086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Asia\Desktop\wwy\Obraz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65175"/>
            <a:ext cx="414496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sia\Desktop\wwy\Obraz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688012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Asia\Desktop\wwy\Obraz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205038"/>
            <a:ext cx="53832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sia\Desktop\wwy\Obraz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65175"/>
            <a:ext cx="77771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Znamy ciekawe miejsca w Wyszkowie</a:t>
            </a:r>
            <a:endParaRPr lang="pl-PL" dirty="0"/>
          </a:p>
        </p:txBody>
      </p:sp>
      <p:pic>
        <p:nvPicPr>
          <p:cNvPr id="4098" name="Picture 2" descr="C:\Users\Asia\Desktop\wwy\Obraz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3744913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Asia\Desktop\wwy\Obraz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96975"/>
            <a:ext cx="367188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Makieta miasta Wyszków w wykonaniu przedszkolaków</a:t>
            </a:r>
            <a:endParaRPr lang="pl-PL" dirty="0"/>
          </a:p>
        </p:txBody>
      </p:sp>
      <p:pic>
        <p:nvPicPr>
          <p:cNvPr id="40962" name="Picture 2" descr="C:\Users\Asia\Desktop\wwy\Obraz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73437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Asia\Desktop\wwy\Obraz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9118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Asia\Desktop\wwy\Obraz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2060575"/>
            <a:ext cx="6348413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Quiz na temat wiedzy zdobytej </a:t>
            </a:r>
            <a:br>
              <a:rPr lang="pl-PL" dirty="0" smtClean="0"/>
            </a:br>
            <a:r>
              <a:rPr lang="pl-PL" dirty="0" smtClean="0"/>
              <a:t>o mieście Wyszków</a:t>
            </a:r>
            <a:endParaRPr lang="pl-PL" dirty="0"/>
          </a:p>
        </p:txBody>
      </p:sp>
      <p:pic>
        <p:nvPicPr>
          <p:cNvPr id="43010" name="Picture 2" descr="C:\Users\Asia\Desktop\wwy\Obraz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8" y="1614488"/>
            <a:ext cx="7546975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sia\Desktop\wwy\Obraz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6132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C:\Users\Asia\Desktop\wwy\Obraz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276350"/>
            <a:ext cx="4592638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sia\Desktop\wwy\Obraz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7993063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sia\Desktop\wwy\Obraz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0419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Asia\Desktop\wwy\Obraz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84313"/>
            <a:ext cx="44640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2636838"/>
            <a:ext cx="8229600" cy="1143000"/>
          </a:xfrm>
        </p:spPr>
        <p:txBody>
          <a:bodyPr/>
          <a:lstStyle/>
          <a:p>
            <a:r>
              <a:rPr lang="pl-PL" sz="9600" b="1" smtClean="0"/>
              <a:t>KONIEC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ia\Desktop\wwy\Obraz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249738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Asia\Desktop\wwy\Obraz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76475"/>
            <a:ext cx="44275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ia\Desktop\wwy\Obraz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460851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Asia\Desktop\wwy\Obraz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725" y="765175"/>
            <a:ext cx="43592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ia\Desktop\wwy\Obraz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51025"/>
            <a:ext cx="4176712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Asia\Desktop\wwy\Obraz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8913"/>
            <a:ext cx="4725987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ia\Desktop\wwy\Obraz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85550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Herb naszego miasta</a:t>
            </a:r>
          </a:p>
        </p:txBody>
      </p:sp>
      <p:pic>
        <p:nvPicPr>
          <p:cNvPr id="9218" name="Picture 2" descr="C:\Users\Asia\Desktop\wwy\Obraz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7883525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80</Words>
  <Application>Microsoft Office PowerPoint</Application>
  <PresentationFormat>Pokaz na ekranie (4:3)</PresentationFormat>
  <Paragraphs>23</Paragraphs>
  <Slides>46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9" baseType="lpstr">
      <vt:lpstr>Calibri</vt:lpstr>
      <vt:lpstr>Arial</vt:lpstr>
      <vt:lpstr>Motyw pakietu Office</vt:lpstr>
      <vt:lpstr>Projekt Edukacyjny</vt:lpstr>
      <vt:lpstr>Co wiemy i czego chcielibyśmy dowiedzieć się o Wyszkowie?</vt:lpstr>
      <vt:lpstr>Slajd 3</vt:lpstr>
      <vt:lpstr>Znamy ciekawe miejsca w Wyszkowie</vt:lpstr>
      <vt:lpstr>Slajd 5</vt:lpstr>
      <vt:lpstr>Slajd 6</vt:lpstr>
      <vt:lpstr>Slajd 7</vt:lpstr>
      <vt:lpstr>Slajd 8</vt:lpstr>
      <vt:lpstr>Herb naszego miasta</vt:lpstr>
      <vt:lpstr>Slajd 10</vt:lpstr>
      <vt:lpstr>Slajd 11</vt:lpstr>
      <vt:lpstr>„Spacer z pradziadkiem po Wyszkowie”</vt:lpstr>
      <vt:lpstr>Slajd 13</vt:lpstr>
      <vt:lpstr>Slajd 14</vt:lpstr>
      <vt:lpstr>Wycieczka po mieście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Wizyta w Urzędzie Miasta Wyszków</vt:lpstr>
      <vt:lpstr>Slajd 27</vt:lpstr>
      <vt:lpstr>Slajd 28</vt:lpstr>
      <vt:lpstr>Slajd 29</vt:lpstr>
      <vt:lpstr>Slajd 30</vt:lpstr>
      <vt:lpstr>Spotkanie z Policją</vt:lpstr>
      <vt:lpstr>Spotkanie ze Strażą Miejską</vt:lpstr>
      <vt:lpstr>Spotkanie ze Strażą Pożarną</vt:lpstr>
      <vt:lpstr>Wizyta zespołu „Wyszkowiacy”</vt:lpstr>
      <vt:lpstr>„Wyszków moje miasto” – praca plastyczna</vt:lpstr>
      <vt:lpstr>Slajd 36</vt:lpstr>
      <vt:lpstr>Slajd 37</vt:lpstr>
      <vt:lpstr>Slajd 38</vt:lpstr>
      <vt:lpstr>Slajd 39</vt:lpstr>
      <vt:lpstr>Makieta miasta Wyszków w wykonaniu przedszkolaków</vt:lpstr>
      <vt:lpstr>Slajd 41</vt:lpstr>
      <vt:lpstr>Quiz na temat wiedzy zdobytej  o mieście Wyszków</vt:lpstr>
      <vt:lpstr>Slajd 43</vt:lpstr>
      <vt:lpstr>Slajd 44</vt:lpstr>
      <vt:lpstr>Slajd 45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</dc:title>
  <dc:creator>Asia</dc:creator>
  <cp:lastModifiedBy>Jarek</cp:lastModifiedBy>
  <cp:revision>19</cp:revision>
  <dcterms:created xsi:type="dcterms:W3CDTF">2014-11-11T14:18:44Z</dcterms:created>
  <dcterms:modified xsi:type="dcterms:W3CDTF">2015-04-30T09:48:09Z</dcterms:modified>
</cp:coreProperties>
</file>